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7fe32425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7fe32425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fe324253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fe324253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7fe3242532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7fe324253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fe3242532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fe3242532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7fe3242532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7fe3242532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fe3242532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fe3242532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7fe3242532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7fe3242532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fe3242532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fe3242532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