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Poppins"/>
      <p:regular r:id="rId9"/>
      <p:bold r:id="rId10"/>
      <p:italic r:id="rId11"/>
      <p:boldItalic r:id="rId12"/>
    </p:embeddedFont>
    <p:embeddedFont>
      <p:font typeface="Noto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xDb9RS9Cka6VpWCWhqnNWdqWt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italic.fntdata"/><Relationship Id="rId10" Type="http://schemas.openxmlformats.org/officeDocument/2006/relationships/font" Target="fonts/Poppins-bold.fntdata"/><Relationship Id="rId13" Type="http://schemas.openxmlformats.org/officeDocument/2006/relationships/font" Target="fonts/NotoSans-regular.fntdata"/><Relationship Id="rId12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regular.fntdata"/><Relationship Id="rId15" Type="http://schemas.openxmlformats.org/officeDocument/2006/relationships/font" Target="fonts/NotoSans-italic.fntdata"/><Relationship Id="rId14" Type="http://schemas.openxmlformats.org/officeDocument/2006/relationships/font" Target="fonts/NotoSans-bold.fntdata"/><Relationship Id="rId17" Type="http://customschemas.google.com/relationships/presentationmetadata" Target="metadata"/><Relationship Id="rId16" Type="http://schemas.openxmlformats.org/officeDocument/2006/relationships/font" Target="fonts/Noto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199121"/>
            <a:ext cx="12192000" cy="4459757"/>
          </a:xfrm>
          <a:prstGeom prst="rect">
            <a:avLst/>
          </a:prstGeom>
          <a:solidFill>
            <a:srgbClr val="4F2683"/>
          </a:solidFill>
          <a:ln>
            <a:noFill/>
          </a:ln>
        </p:spPr>
      </p:pic>
      <p:sp>
        <p:nvSpPr>
          <p:cNvPr id="13" name="Google Shape;13;p6"/>
          <p:cNvSpPr/>
          <p:nvPr/>
        </p:nvSpPr>
        <p:spPr>
          <a:xfrm>
            <a:off x="515007" y="3048000"/>
            <a:ext cx="6926317" cy="1807779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6"/>
          <p:cNvSpPr txBox="1"/>
          <p:nvPr>
            <p:ph type="ctrTitle"/>
          </p:nvPr>
        </p:nvSpPr>
        <p:spPr>
          <a:xfrm>
            <a:off x="1101305" y="2545720"/>
            <a:ext cx="9144000" cy="1620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b="1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/>
          <p:nvPr/>
        </p:nvSpPr>
        <p:spPr>
          <a:xfrm>
            <a:off x="0" y="6426679"/>
            <a:ext cx="11921706" cy="4313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79A2"/>
              </a:buClr>
              <a:buSzPts val="2400"/>
              <a:buNone/>
              <a:defRPr sz="2400">
                <a:solidFill>
                  <a:srgbClr val="8679A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2000"/>
              <a:buNone/>
              <a:defRPr sz="2000">
                <a:solidFill>
                  <a:srgbClr val="8679A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800"/>
              <a:buNone/>
              <a:defRPr sz="1800">
                <a:solidFill>
                  <a:srgbClr val="8679A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9"/>
          <p:cNvSpPr txBox="1"/>
          <p:nvPr/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679A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" name="Google Shape;8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522009"/>
            <a:ext cx="11679280" cy="333422"/>
          </a:xfrm>
          <a:prstGeom prst="rect">
            <a:avLst/>
          </a:prstGeom>
          <a:solidFill>
            <a:srgbClr val="005747"/>
          </a:solidFill>
          <a:ln>
            <a:noFill/>
          </a:ln>
        </p:spPr>
      </p:pic>
      <p:sp>
        <p:nvSpPr>
          <p:cNvPr id="9" name="Google Shape;9;p5"/>
          <p:cNvSpPr/>
          <p:nvPr/>
        </p:nvSpPr>
        <p:spPr>
          <a:xfrm>
            <a:off x="0" y="0"/>
            <a:ext cx="12192000" cy="1480579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>
            <p:ph idx="4294967295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9121"/>
            <a:ext cx="12192000" cy="445975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/>
          <p:nvPr/>
        </p:nvSpPr>
        <p:spPr>
          <a:xfrm>
            <a:off x="515007" y="3048000"/>
            <a:ext cx="6926317" cy="1807779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924911" y="2645979"/>
            <a:ext cx="7641021" cy="20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GSA Connects 2025</a:t>
            </a:r>
            <a:br>
              <a:rPr b="1" i="0" lang="en-US" sz="44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b="0" i="0" lang="en-US" sz="4400" u="none" cap="none" strike="noStrik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Attendee Toolkit</a:t>
            </a:r>
            <a:endParaRPr/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7363" y="1095628"/>
            <a:ext cx="4014599" cy="336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</a:pPr>
            <a:r>
              <a:rPr lang="en-US"/>
              <a:t>Social Post Graphics</a:t>
            </a:r>
            <a:endParaRPr/>
          </a:p>
        </p:txBody>
      </p:sp>
      <p:sp>
        <p:nvSpPr>
          <p:cNvPr id="55" name="Google Shape;55;p2"/>
          <p:cNvSpPr txBox="1"/>
          <p:nvPr>
            <p:ph idx="1" type="body"/>
          </p:nvPr>
        </p:nvSpPr>
        <p:spPr>
          <a:xfrm>
            <a:off x="4213940" y="1722489"/>
            <a:ext cx="7331616" cy="89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None/>
            </a:pPr>
            <a:r>
              <a:rPr b="1" lang="en-US" sz="2400">
                <a:latin typeface="Noto Sans"/>
                <a:ea typeface="Noto Sans"/>
                <a:cs typeface="Noto Sans"/>
                <a:sym typeface="Noto Sans"/>
              </a:rPr>
              <a:t>Share your attendance at </a:t>
            </a:r>
            <a:r>
              <a:rPr b="1" lang="en-US" sz="24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GSA Connects 2025 </a:t>
            </a:r>
            <a:r>
              <a:rPr b="1" lang="en-US" sz="2400">
                <a:latin typeface="Noto Sans"/>
                <a:ea typeface="Noto Sans"/>
                <a:cs typeface="Noto Sans"/>
                <a:sym typeface="Noto Sans"/>
              </a:rPr>
              <a:t>with your social circle!</a:t>
            </a:r>
            <a:endParaRPr sz="2400"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24578"/>
            <a:ext cx="12192000" cy="33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22009"/>
            <a:ext cx="11679280" cy="33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1914" y="3481232"/>
            <a:ext cx="2115729" cy="211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1312" y="3481232"/>
            <a:ext cx="2115729" cy="211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7418" y="3482441"/>
            <a:ext cx="2115729" cy="211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9787" y="1744994"/>
            <a:ext cx="3141433" cy="441595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4204335" y="2621688"/>
            <a:ext cx="71332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71717"/>
                </a:solidFill>
                <a:latin typeface="Noto Sans"/>
                <a:ea typeface="Noto Sans"/>
                <a:cs typeface="Noto Sans"/>
                <a:sym typeface="Noto Sans"/>
              </a:rPr>
              <a:t>Download these graphics to post on your social media and share your Connects 2025 participation with friends and followers.</a:t>
            </a: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4917324" y="5814125"/>
            <a:ext cx="71332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1717"/>
                </a:solidFill>
                <a:latin typeface="Noto Sans"/>
                <a:ea typeface="Noto Sans"/>
                <a:cs typeface="Noto Sans"/>
                <a:sym typeface="Noto Sans"/>
              </a:rPr>
              <a:t>Need caption ideas? See the next slide for suggestions!</a:t>
            </a:r>
            <a:endParaRPr/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9176" y="438043"/>
            <a:ext cx="3969099" cy="69588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/>
          <p:nvPr/>
        </p:nvSpPr>
        <p:spPr>
          <a:xfrm>
            <a:off x="4321914" y="5822764"/>
            <a:ext cx="508342" cy="33342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</a:pPr>
            <a:r>
              <a:rPr lang="en-US"/>
              <a:t>Social Post Captions</a:t>
            </a:r>
            <a:endParaRPr/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24578"/>
            <a:ext cx="12192000" cy="33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22009"/>
            <a:ext cx="11679280" cy="3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3239600" y="2420675"/>
            <a:ext cx="88914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Just a few days to go until </a:t>
            </a:r>
            <a:r>
              <a:rPr b="1"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#GSAConnects2025 </a:t>
            </a:r>
            <a:r>
              <a:rPr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— see you there! 👋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Geoscience, sunshine &amp; San Antonio: here we come! </a:t>
            </a:r>
            <a:r>
              <a:rPr b="1"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#GSAConnects2025 🌎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Packing my bags for </a:t>
            </a:r>
            <a:r>
              <a:rPr b="1"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#GSAConnects2025 </a:t>
            </a:r>
            <a:r>
              <a:rPr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— ready to learn, connect, and explore!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Can’t wait to meet fellow geoscientists and share ideas at </a:t>
            </a:r>
            <a:r>
              <a:rPr b="1"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#GSAConnects2025</a:t>
            </a:r>
            <a:r>
              <a:rPr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So excited to join the geoscience community at </a:t>
            </a:r>
            <a:r>
              <a:rPr b="1"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#GSAConnects2025</a:t>
            </a:r>
            <a:r>
              <a:rPr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See you in San Antonio for </a:t>
            </a:r>
            <a:r>
              <a:rPr b="1"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#GSAConnects2025</a:t>
            </a:r>
            <a:r>
              <a:rPr lang="en-US" sz="18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! Let’s rock this year’s meeting!🪨</a:t>
            </a:r>
            <a:endParaRPr/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187" y="1741929"/>
            <a:ext cx="2686331" cy="451872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/>
        </p:nvSpPr>
        <p:spPr>
          <a:xfrm>
            <a:off x="3366197" y="1770087"/>
            <a:ext cx="85441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"/>
              <a:buNone/>
            </a:pPr>
            <a:r>
              <a:rPr b="1" lang="en-US" sz="28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GSA Connects 2025 </a:t>
            </a:r>
            <a:r>
              <a:rPr b="1" lang="en-US" sz="2800">
                <a:solidFill>
                  <a:srgbClr val="171717"/>
                </a:solidFill>
                <a:latin typeface="Noto Sans"/>
                <a:ea typeface="Noto Sans"/>
                <a:cs typeface="Noto Sans"/>
                <a:sym typeface="Noto Sans"/>
              </a:rPr>
              <a:t>|</a:t>
            </a:r>
            <a:r>
              <a:rPr b="1" lang="en-US" sz="28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b="1" lang="en-US" sz="2800">
                <a:solidFill>
                  <a:srgbClr val="171717"/>
                </a:solidFill>
                <a:latin typeface="Noto Sans"/>
                <a:ea typeface="Noto Sans"/>
                <a:cs typeface="Noto Sans"/>
                <a:sym typeface="Noto Sans"/>
              </a:rPr>
              <a:t>Social Post Caption Ideas</a:t>
            </a:r>
            <a:endParaRPr sz="2800">
              <a:solidFill>
                <a:srgbClr val="171717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3366210" y="4953493"/>
            <a:ext cx="514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Suggested tags: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3366197" y="5500617"/>
            <a:ext cx="7987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#GSAConnects2025, #GSA, #Geoscience, #Geology, @geosociety</a:t>
            </a:r>
            <a:endParaRPr/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9176" y="438043"/>
            <a:ext cx="3969099" cy="6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</a:pPr>
            <a:r>
              <a:rPr lang="en-US"/>
              <a:t>Social Banner Graphics</a:t>
            </a:r>
            <a:endParaRPr/>
          </a:p>
        </p:txBody>
      </p:sp>
      <p:sp>
        <p:nvSpPr>
          <p:cNvPr id="84" name="Google Shape;84;p4"/>
          <p:cNvSpPr txBox="1"/>
          <p:nvPr>
            <p:ph idx="1" type="body"/>
          </p:nvPr>
        </p:nvSpPr>
        <p:spPr>
          <a:xfrm>
            <a:off x="371790" y="1776583"/>
            <a:ext cx="5928320" cy="179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None/>
            </a:pPr>
            <a:r>
              <a:rPr b="1" lang="en-US" sz="2400">
                <a:latin typeface="Noto Sans"/>
                <a:ea typeface="Noto Sans"/>
                <a:cs typeface="Noto Sans"/>
                <a:sym typeface="Noto Sans"/>
              </a:rPr>
              <a:t>Use these banner graphics to show off your </a:t>
            </a:r>
            <a:r>
              <a:rPr b="1" lang="en-US" sz="24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Connects 2025</a:t>
            </a:r>
            <a:r>
              <a:rPr b="1" lang="en-US" sz="2400">
                <a:latin typeface="Noto Sans"/>
                <a:ea typeface="Noto Sans"/>
                <a:cs typeface="Noto Sans"/>
                <a:sym typeface="Noto Sans"/>
              </a:rPr>
              <a:t> participation!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</a:pPr>
            <a:r>
              <a:rPr lang="en-US" sz="2000">
                <a:latin typeface="Noto Sans"/>
                <a:ea typeface="Noto Sans"/>
                <a:cs typeface="Noto Sans"/>
                <a:sym typeface="Noto Sans"/>
              </a:rPr>
              <a:t>Download these banners and add them to your Facebook, LinkedIn, X, or Instagram profiles.</a:t>
            </a:r>
            <a:endParaRPr sz="1800"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24578"/>
            <a:ext cx="12192000" cy="33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22009"/>
            <a:ext cx="11679280" cy="333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city in the background&#10;&#10;AI-generated content may be incorrect." id="87" name="Google Shape;8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6166" y="1776583"/>
            <a:ext cx="5246906" cy="2302620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logo with a city skyline&#10;&#10;AI-generated content may be incorrect." id="88" name="Google Shape;8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0442" y="4830315"/>
            <a:ext cx="5249768" cy="889110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logo on a green and purple background&#10;&#10;AI-generated content may be incorrect." id="89" name="Google Shape;89;p4"/>
          <p:cNvPicPr preferRelativeResize="0"/>
          <p:nvPr/>
        </p:nvPicPr>
        <p:blipFill rotWithShape="1">
          <a:blip r:embed="rId6">
            <a:alphaModFix/>
          </a:blip>
          <a:srcRect b="17199" l="0" r="0" t="0"/>
          <a:stretch/>
        </p:blipFill>
        <p:spPr>
          <a:xfrm>
            <a:off x="316892" y="3567165"/>
            <a:ext cx="5847582" cy="236121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90" name="Google Shape;90;p4"/>
          <p:cNvSpPr txBox="1"/>
          <p:nvPr/>
        </p:nvSpPr>
        <p:spPr>
          <a:xfrm>
            <a:off x="9631814" y="4210592"/>
            <a:ext cx="21883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Facebook banner</a:t>
            </a:r>
            <a:endParaRPr/>
          </a:p>
        </p:txBody>
      </p:sp>
      <p:sp>
        <p:nvSpPr>
          <p:cNvPr id="91" name="Google Shape;91;p4"/>
          <p:cNvSpPr txBox="1"/>
          <p:nvPr/>
        </p:nvSpPr>
        <p:spPr>
          <a:xfrm>
            <a:off x="9631814" y="5841303"/>
            <a:ext cx="21883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LinkedIn banner</a:t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6570442" y="4208023"/>
            <a:ext cx="21883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71717"/>
                </a:solidFill>
                <a:latin typeface="Noto Sans"/>
                <a:ea typeface="Noto Sans"/>
                <a:cs typeface="Noto Sans"/>
                <a:sym typeface="Noto Sans"/>
              </a:rPr>
              <a:t>1709 x 750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6570442" y="5824141"/>
            <a:ext cx="21883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71717"/>
                </a:solidFill>
                <a:latin typeface="Noto Sans"/>
                <a:ea typeface="Noto Sans"/>
                <a:cs typeface="Noto Sans"/>
                <a:sym typeface="Noto Sans"/>
              </a:rPr>
              <a:t>2530 x 398</a:t>
            </a: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9176" y="438043"/>
            <a:ext cx="3969099" cy="6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4F2683"/>
      </a:dk1>
      <a:lt1>
        <a:srgbClr val="FFFFFF"/>
      </a:lt1>
      <a:dk2>
        <a:srgbClr val="005747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2025-09-30T21:45:55Z</dcterms:created>
  <dc:creator>Laura Cuttill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0x010100CFB94C3D7D18404EB9EDA34C6F643902</vt:lpwstr>
  </property>
  <property fmtid="{D5CDD505-2E9C-101B-9397-08002B2CF9AE}" pid="3" name="MediaServiceImageTags">
    <vt:lpwstr/>
  </property>
</Properties>
</file>