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Noto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C/psw73RmNQegP9b54hBeA2U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NotoSans-bold.fntdata"/><Relationship Id="rId12" Type="http://schemas.openxmlformats.org/officeDocument/2006/relationships/font" Target="fonts/Noto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.fntdata"/><Relationship Id="rId15" Type="http://schemas.openxmlformats.org/officeDocument/2006/relationships/font" Target="fonts/NotoSans-boldItalic.fntdata"/><Relationship Id="rId14" Type="http://schemas.openxmlformats.org/officeDocument/2006/relationships/font" Target="fonts/NotoSans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9121"/>
            <a:ext cx="12192000" cy="4459757"/>
          </a:xfrm>
          <a:prstGeom prst="rect">
            <a:avLst/>
          </a:prstGeom>
          <a:solidFill>
            <a:srgbClr val="4F2683"/>
          </a:solidFill>
          <a:ln>
            <a:noFill/>
          </a:ln>
        </p:spPr>
      </p:pic>
      <p:sp>
        <p:nvSpPr>
          <p:cNvPr id="17" name="Google Shape;17;p5"/>
          <p:cNvSpPr/>
          <p:nvPr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 txBox="1"/>
          <p:nvPr>
            <p:ph type="ctrTitle"/>
          </p:nvPr>
        </p:nvSpPr>
        <p:spPr>
          <a:xfrm>
            <a:off x="1101305" y="2545720"/>
            <a:ext cx="9144000" cy="162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oppins"/>
              <a:buNone/>
              <a:defRPr b="1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/>
          <p:nvPr/>
        </p:nvSpPr>
        <p:spPr>
          <a:xfrm>
            <a:off x="0" y="6426679"/>
            <a:ext cx="11921706" cy="4313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79A2"/>
              </a:buClr>
              <a:buSzPts val="2400"/>
              <a:buNone/>
              <a:defRPr sz="2400">
                <a:solidFill>
                  <a:srgbClr val="8679A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2000"/>
              <a:buNone/>
              <a:defRPr sz="2000">
                <a:solidFill>
                  <a:srgbClr val="8679A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800"/>
              <a:buNone/>
              <a:defRPr sz="1800">
                <a:solidFill>
                  <a:srgbClr val="8679A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679A2"/>
              </a:buClr>
              <a:buSzPts val="1600"/>
              <a:buNone/>
              <a:defRPr sz="1600">
                <a:solidFill>
                  <a:srgbClr val="8679A2"/>
                </a:solidFill>
              </a:defRPr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/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8679A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71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679A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solidFill>
            <a:srgbClr val="005747"/>
          </a:solidFill>
          <a:ln>
            <a:noFill/>
          </a:ln>
        </p:spPr>
      </p:pic>
      <p:sp>
        <p:nvSpPr>
          <p:cNvPr id="13" name="Google Shape;13;p4"/>
          <p:cNvSpPr/>
          <p:nvPr/>
        </p:nvSpPr>
        <p:spPr>
          <a:xfrm>
            <a:off x="0" y="0"/>
            <a:ext cx="12192000" cy="14805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0" i="0" sz="3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>
            <p:ph idx="4294967295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9121"/>
            <a:ext cx="12192000" cy="445975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/>
          <p:nvPr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924911" y="2645979"/>
            <a:ext cx="764102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GSA Connects 2025</a:t>
            </a:r>
            <a:br>
              <a:rPr b="1" i="0" lang="en-US" sz="4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Exhibitor Toolkit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838200" y="365126"/>
            <a:ext cx="10515600" cy="1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/>
              <a:t>Social Graphic</a:t>
            </a:r>
            <a:endParaRPr/>
          </a:p>
        </p:txBody>
      </p:sp>
      <p:sp>
        <p:nvSpPr>
          <p:cNvPr id="59" name="Google Shape;59;p2"/>
          <p:cNvSpPr txBox="1"/>
          <p:nvPr>
            <p:ph idx="1" type="body"/>
          </p:nvPr>
        </p:nvSpPr>
        <p:spPr>
          <a:xfrm>
            <a:off x="5468111" y="1612031"/>
            <a:ext cx="65196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600"/>
              <a:buNone/>
            </a:pPr>
            <a:r>
              <a:rPr b="1" lang="en-US" sz="1600">
                <a:latin typeface="Noto Sans"/>
                <a:ea typeface="Noto Sans"/>
                <a:cs typeface="Noto Sans"/>
                <a:sym typeface="Noto Sans"/>
              </a:rPr>
              <a:t>Share your attendance at </a:t>
            </a:r>
            <a:r>
              <a:rPr b="1" lang="en-US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GSA Connects 2025 </a:t>
            </a:r>
            <a:r>
              <a:rPr b="1" lang="en-US" sz="1600">
                <a:latin typeface="Noto Sans"/>
                <a:ea typeface="Noto Sans"/>
                <a:cs typeface="Noto Sans"/>
                <a:sym typeface="Noto Sans"/>
              </a:rPr>
              <a:t>with your social circle.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</a:pP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Create your custom social graphic!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</a:pP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Place your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company’s logo 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in the white area at the top of the graphic and your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booth number 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in the indicated area.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</a:pP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Select the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graphic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booth number 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text box, and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logo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. Right click and select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“Save Picture As”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 and save to your computer.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1200"/>
              <a:buNone/>
            </a:pP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OR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 open the </a:t>
            </a:r>
            <a:r>
              <a:rPr b="1" lang="en-US" sz="1200">
                <a:latin typeface="Noto Sans"/>
                <a:ea typeface="Noto Sans"/>
                <a:cs typeface="Noto Sans"/>
                <a:sym typeface="Noto Sans"/>
              </a:rPr>
              <a:t>Snipping Tool </a:t>
            </a:r>
            <a:r>
              <a:rPr lang="en-US" sz="1200">
                <a:latin typeface="Noto Sans"/>
                <a:ea typeface="Noto Sans"/>
                <a:cs typeface="Noto Sans"/>
                <a:sym typeface="Noto Sans"/>
              </a:rPr>
              <a:t>on your computer and screenshot the finished graphic.</a:t>
            </a:r>
            <a:endParaRPr/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578"/>
            <a:ext cx="1219200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2009"/>
            <a:ext cx="11679281" cy="3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/>
          <p:nvPr/>
        </p:nvSpPr>
        <p:spPr>
          <a:xfrm>
            <a:off x="5468112" y="4087492"/>
            <a:ext cx="63633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Captions: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Nothing beats connecting in person — stop by booth #[number] to see how [company] is helping move geoscience forward. 🌍 </a:t>
            </a:r>
            <a:r>
              <a:rPr b="1"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</a:t>
            </a:r>
            <a:br>
              <a:rPr b="1"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4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We’re excited to exhibit at GSA Connects 2025 in San Antonio! Come see us at booth #[number] and discover how [service] supports geoscientists worldwide. </a:t>
            </a:r>
            <a:r>
              <a:rPr b="1"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</a:t>
            </a:r>
            <a:br>
              <a:rPr b="1"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40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Join us in San Antonio for </a:t>
            </a:r>
            <a:r>
              <a:rPr b="1"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#GSAConnects2025 </a:t>
            </a:r>
            <a:r>
              <a:rPr lang="en-US" sz="140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! Discover [product/service], meet our team, and see what’s new in geoscience innovation. 💡</a:t>
            </a: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509025" y="2502977"/>
            <a:ext cx="3212656" cy="3212656"/>
            <a:chOff x="509016" y="2502930"/>
            <a:chExt cx="3589961" cy="3589961"/>
          </a:xfrm>
        </p:grpSpPr>
        <p:pic>
          <p:nvPicPr>
            <p:cNvPr id="64" name="Google Shape;64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9016" y="2502930"/>
              <a:ext cx="3589961" cy="3589961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65" name="Google Shape;65;p2"/>
            <p:cNvSpPr txBox="1"/>
            <p:nvPr/>
          </p:nvSpPr>
          <p:spPr>
            <a:xfrm>
              <a:off x="704088" y="4196063"/>
              <a:ext cx="3328500" cy="41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BOOTH #</a:t>
              </a:r>
              <a:endParaRPr/>
            </a:p>
          </p:txBody>
        </p:sp>
      </p:grpSp>
      <p:cxnSp>
        <p:nvCxnSpPr>
          <p:cNvPr id="66" name="Google Shape;66;p2"/>
          <p:cNvCxnSpPr/>
          <p:nvPr/>
        </p:nvCxnSpPr>
        <p:spPr>
          <a:xfrm>
            <a:off x="1981740" y="1998880"/>
            <a:ext cx="0" cy="369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7" name="Google Shape;67;p2"/>
          <p:cNvSpPr txBox="1"/>
          <p:nvPr/>
        </p:nvSpPr>
        <p:spPr>
          <a:xfrm>
            <a:off x="683582" y="1647264"/>
            <a:ext cx="287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Place company logo here</a:t>
            </a:r>
            <a:endParaRPr/>
          </a:p>
        </p:txBody>
      </p:sp>
      <p:cxnSp>
        <p:nvCxnSpPr>
          <p:cNvPr id="68" name="Google Shape;68;p2"/>
          <p:cNvCxnSpPr/>
          <p:nvPr/>
        </p:nvCxnSpPr>
        <p:spPr>
          <a:xfrm rot="10800000">
            <a:off x="3822048" y="4164059"/>
            <a:ext cx="372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9" name="Google Shape;69;p2"/>
          <p:cNvSpPr txBox="1"/>
          <p:nvPr/>
        </p:nvSpPr>
        <p:spPr>
          <a:xfrm>
            <a:off x="4194050" y="3563900"/>
            <a:ext cx="1138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Insert booth number here</a:t>
            </a:r>
            <a:endParaRPr/>
          </a:p>
        </p:txBody>
      </p:sp>
      <p:cxnSp>
        <p:nvCxnSpPr>
          <p:cNvPr id="70" name="Google Shape;70;p2"/>
          <p:cNvCxnSpPr/>
          <p:nvPr/>
        </p:nvCxnSpPr>
        <p:spPr>
          <a:xfrm>
            <a:off x="5559552" y="3939356"/>
            <a:ext cx="6271800" cy="0"/>
          </a:xfrm>
          <a:prstGeom prst="straightConnector1">
            <a:avLst/>
          </a:prstGeom>
          <a:noFill/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en-US"/>
              <a:t>Social Banner Graphics</a:t>
            </a:r>
            <a:endParaRPr/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371790" y="1776583"/>
            <a:ext cx="5928320" cy="179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None/>
            </a:pP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Use these banner graphics to show off your </a:t>
            </a:r>
            <a:r>
              <a:rPr b="1" lang="en-US" sz="24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Connects 2025</a:t>
            </a:r>
            <a:r>
              <a:rPr b="1" lang="en-US" sz="2400">
                <a:latin typeface="Noto Sans"/>
                <a:ea typeface="Noto Sans"/>
                <a:cs typeface="Noto Sans"/>
                <a:sym typeface="Noto Sans"/>
              </a:rPr>
              <a:t> participation!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71717"/>
              </a:buClr>
              <a:buSzPts val="2000"/>
              <a:buNone/>
            </a:pPr>
            <a:r>
              <a:rPr lang="en-US" sz="2000">
                <a:latin typeface="Noto Sans"/>
                <a:ea typeface="Noto Sans"/>
                <a:cs typeface="Noto Sans"/>
                <a:sym typeface="Noto Sans"/>
              </a:rPr>
              <a:t>Download these banners and add them to your Facebook, LinkedIn, X, or Instagram profiles.</a:t>
            </a:r>
            <a:endParaRPr sz="18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4578"/>
            <a:ext cx="1219200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22009"/>
            <a:ext cx="11679280" cy="333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ity in the background&#10;&#10;AI-generated content may be incorrect." id="79" name="Google Shape;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6166" y="1776583"/>
            <a:ext cx="5246906" cy="230262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logo with a city skyline&#10;&#10;AI-generated content may be incorrect." id="80" name="Google Shape;8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0442" y="4830315"/>
            <a:ext cx="5249768" cy="88911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logo on a green and purple background&#10;&#10;AI-generated content may be incorrect." id="81" name="Google Shape;81;p3"/>
          <p:cNvPicPr preferRelativeResize="0"/>
          <p:nvPr/>
        </p:nvPicPr>
        <p:blipFill rotWithShape="1">
          <a:blip r:embed="rId6">
            <a:alphaModFix/>
          </a:blip>
          <a:srcRect b="17199" l="0" r="0" t="0"/>
          <a:stretch/>
        </p:blipFill>
        <p:spPr>
          <a:xfrm>
            <a:off x="316892" y="3567165"/>
            <a:ext cx="5847582" cy="236121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82" name="Google Shape;82;p3"/>
          <p:cNvSpPr txBox="1"/>
          <p:nvPr/>
        </p:nvSpPr>
        <p:spPr>
          <a:xfrm>
            <a:off x="9631814" y="4210592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Facebook banner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9631814" y="5841303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LinkedIn banner</a:t>
            </a:r>
            <a:endParaRPr/>
          </a:p>
        </p:txBody>
      </p:sp>
      <p:sp>
        <p:nvSpPr>
          <p:cNvPr id="84" name="Google Shape;84;p3"/>
          <p:cNvSpPr txBox="1"/>
          <p:nvPr/>
        </p:nvSpPr>
        <p:spPr>
          <a:xfrm>
            <a:off x="6570442" y="4208023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1709 x 750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6570442" y="5824141"/>
            <a:ext cx="21883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71717"/>
                </a:solidFill>
                <a:latin typeface="Noto Sans"/>
                <a:ea typeface="Noto Sans"/>
                <a:cs typeface="Noto Sans"/>
                <a:sym typeface="Noto Sans"/>
              </a:rPr>
              <a:t>2530 x 398</a:t>
            </a:r>
            <a:endParaRPr/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9176" y="438043"/>
            <a:ext cx="3969099" cy="69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4F2683"/>
      </a:dk1>
      <a:lt1>
        <a:srgbClr val="FFFFFF"/>
      </a:lt1>
      <a:dk2>
        <a:srgbClr val="005747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2025-09-30T21:45:55Z</dcterms:created>
  <dc:creator>Laura Cuttill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0x010100CFB94C3D7D18404EB9EDA34C6F643902</vt:lpwstr>
  </property>
  <property fmtid="{D5CDD505-2E9C-101B-9397-08002B2CF9AE}" pid="3" name="MediaServiceImageTags">
    <vt:lpwstr/>
  </property>
</Properties>
</file>