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47"/>
    <a:srgbClr val="4F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61EB4-2E38-466C-98A5-12254F6CE501}" v="16" dt="2025-10-14T16:38:09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Cuttill" userId="c6d4d231-074f-4fa2-8566-3dc5e168fbd5" providerId="ADAL" clId="{DB1D6252-FB58-4C80-ACDB-E9A3F8885DD2}"/>
    <pc:docChg chg="modSld">
      <pc:chgData name="Laura Cuttill" userId="c6d4d231-074f-4fa2-8566-3dc5e168fbd5" providerId="ADAL" clId="{DB1D6252-FB58-4C80-ACDB-E9A3F8885DD2}" dt="2025-10-13T19:31:47.342" v="0" actId="1076"/>
      <pc:docMkLst>
        <pc:docMk/>
      </pc:docMkLst>
      <pc:sldChg chg="modSp mod">
        <pc:chgData name="Laura Cuttill" userId="c6d4d231-074f-4fa2-8566-3dc5e168fbd5" providerId="ADAL" clId="{DB1D6252-FB58-4C80-ACDB-E9A3F8885DD2}" dt="2025-10-13T19:31:47.342" v="0" actId="1076"/>
        <pc:sldMkLst>
          <pc:docMk/>
          <pc:sldMk cId="2630794679" sldId="257"/>
        </pc:sldMkLst>
        <pc:picChg chg="mod">
          <ac:chgData name="Laura Cuttill" userId="c6d4d231-074f-4fa2-8566-3dc5e168fbd5" providerId="ADAL" clId="{DB1D6252-FB58-4C80-ACDB-E9A3F8885DD2}" dt="2025-10-13T19:31:47.342" v="0" actId="1076"/>
          <ac:picMkLst>
            <pc:docMk/>
            <pc:sldMk cId="2630794679" sldId="257"/>
            <ac:picMk id="10" creationId="{6AA833C6-6866-517F-ADF4-2E1969E243F8}"/>
          </ac:picMkLst>
        </pc:picChg>
      </pc:sldChg>
    </pc:docChg>
  </pc:docChgLst>
  <pc:docChgLst>
    <pc:chgData name="Kaley Justis" userId="443df1dc-82d8-478b-b878-b65485b7d0a8" providerId="ADAL" clId="{BEC3EF57-1903-4823-9D78-38F804EA3D20}"/>
    <pc:docChg chg="undo custSel modSld">
      <pc:chgData name="Kaley Justis" userId="443df1dc-82d8-478b-b878-b65485b7d0a8" providerId="ADAL" clId="{BEC3EF57-1903-4823-9D78-38F804EA3D20}" dt="2025-10-09T19:20:44.997" v="153" actId="20577"/>
      <pc:docMkLst>
        <pc:docMk/>
      </pc:docMkLst>
      <pc:sldChg chg="addSp modSp mod">
        <pc:chgData name="Kaley Justis" userId="443df1dc-82d8-478b-b878-b65485b7d0a8" providerId="ADAL" clId="{BEC3EF57-1903-4823-9D78-38F804EA3D20}" dt="2025-10-09T19:17:37.035" v="74" actId="20577"/>
        <pc:sldMkLst>
          <pc:docMk/>
          <pc:sldMk cId="2630794679" sldId="257"/>
        </pc:sldMkLst>
        <pc:spChg chg="mod">
          <ac:chgData name="Kaley Justis" userId="443df1dc-82d8-478b-b878-b65485b7d0a8" providerId="ADAL" clId="{BEC3EF57-1903-4823-9D78-38F804EA3D20}" dt="2025-10-09T19:16:07.801" v="64"/>
          <ac:spMkLst>
            <pc:docMk/>
            <pc:sldMk cId="2630794679" sldId="257"/>
            <ac:spMk id="13" creationId="{05201556-D391-73A7-8BD6-A4E32CCD2959}"/>
          </ac:spMkLst>
        </pc:spChg>
      </pc:sldChg>
      <pc:sldChg chg="modSp mod">
        <pc:chgData name="Kaley Justis" userId="443df1dc-82d8-478b-b878-b65485b7d0a8" providerId="ADAL" clId="{BEC3EF57-1903-4823-9D78-38F804EA3D20}" dt="2025-10-09T19:20:44.997" v="153" actId="20577"/>
        <pc:sldMkLst>
          <pc:docMk/>
          <pc:sldMk cId="47664925" sldId="258"/>
        </pc:sldMkLst>
      </pc:sldChg>
    </pc:docChg>
  </pc:docChgLst>
  <pc:docChgLst>
    <pc:chgData name="Leah Justis" userId="24cfce85-32c7-4409-b038-245b36274d87" providerId="ADAL" clId="{DDEA5418-1D07-43CF-B6ED-2E0C451EE589}"/>
    <pc:docChg chg="undo custSel addSld delSld modSld">
      <pc:chgData name="Leah Justis" userId="24cfce85-32c7-4409-b038-245b36274d87" providerId="ADAL" clId="{DDEA5418-1D07-43CF-B6ED-2E0C451EE589}" dt="2025-10-14T16:39:42.696" v="406" actId="113"/>
      <pc:docMkLst>
        <pc:docMk/>
      </pc:docMkLst>
      <pc:sldChg chg="addSp delSp modSp mod">
        <pc:chgData name="Leah Justis" userId="24cfce85-32c7-4409-b038-245b36274d87" providerId="ADAL" clId="{DDEA5418-1D07-43CF-B6ED-2E0C451EE589}" dt="2025-10-14T16:39:42.696" v="406" actId="113"/>
        <pc:sldMkLst>
          <pc:docMk/>
          <pc:sldMk cId="2630794679" sldId="257"/>
        </pc:sldMkLst>
        <pc:spChg chg="del mod">
          <ac:chgData name="Leah Justis" userId="24cfce85-32c7-4409-b038-245b36274d87" providerId="ADAL" clId="{DDEA5418-1D07-43CF-B6ED-2E0C451EE589}" dt="2025-10-14T15:57:39.277" v="35" actId="478"/>
          <ac:spMkLst>
            <pc:docMk/>
            <pc:sldMk cId="2630794679" sldId="257"/>
            <ac:spMk id="2" creationId="{DDDD38AF-B4E9-731E-82C3-F971C05643F6}"/>
          </ac:spMkLst>
        </pc:spChg>
        <pc:spChg chg="add del mod">
          <ac:chgData name="Leah Justis" userId="24cfce85-32c7-4409-b038-245b36274d87" providerId="ADAL" clId="{DDEA5418-1D07-43CF-B6ED-2E0C451EE589}" dt="2025-10-14T15:58:12.048" v="53" actId="478"/>
          <ac:spMkLst>
            <pc:docMk/>
            <pc:sldMk cId="2630794679" sldId="257"/>
            <ac:spMk id="3" creationId="{5D2A99D0-6028-DD97-433A-2EDD3A840C81}"/>
          </ac:spMkLst>
        </pc:spChg>
        <pc:spChg chg="del mod">
          <ac:chgData name="Leah Justis" userId="24cfce85-32c7-4409-b038-245b36274d87" providerId="ADAL" clId="{DDEA5418-1D07-43CF-B6ED-2E0C451EE589}" dt="2025-10-14T15:57:40.479" v="36" actId="478"/>
          <ac:spMkLst>
            <pc:docMk/>
            <pc:sldMk cId="2630794679" sldId="257"/>
            <ac:spMk id="5" creationId="{58D884FD-7C76-BED3-34FD-55F7B0B24DB7}"/>
          </ac:spMkLst>
        </pc:spChg>
        <pc:spChg chg="add del mod">
          <ac:chgData name="Leah Justis" userId="24cfce85-32c7-4409-b038-245b36274d87" providerId="ADAL" clId="{DDEA5418-1D07-43CF-B6ED-2E0C451EE589}" dt="2025-10-14T15:58:08.063" v="48" actId="478"/>
          <ac:spMkLst>
            <pc:docMk/>
            <pc:sldMk cId="2630794679" sldId="257"/>
            <ac:spMk id="7" creationId="{7BCA7347-19D1-49D9-CD9A-54DCDF5DFF1F}"/>
          </ac:spMkLst>
        </pc:spChg>
        <pc:spChg chg="add mod">
          <ac:chgData name="Leah Justis" userId="24cfce85-32c7-4409-b038-245b36274d87" providerId="ADAL" clId="{DDEA5418-1D07-43CF-B6ED-2E0C451EE589}" dt="2025-10-14T15:58:07.031" v="46" actId="14100"/>
          <ac:spMkLst>
            <pc:docMk/>
            <pc:sldMk cId="2630794679" sldId="257"/>
            <ac:spMk id="8" creationId="{CE4BFF6F-44BB-50E6-00B4-F93BA12B701F}"/>
          </ac:spMkLst>
        </pc:spChg>
        <pc:spChg chg="del mod">
          <ac:chgData name="Leah Justis" userId="24cfce85-32c7-4409-b038-245b36274d87" providerId="ADAL" clId="{DDEA5418-1D07-43CF-B6ED-2E0C451EE589}" dt="2025-10-14T15:57:38.040" v="34" actId="478"/>
          <ac:spMkLst>
            <pc:docMk/>
            <pc:sldMk cId="2630794679" sldId="257"/>
            <ac:spMk id="12" creationId="{A7848E92-6FE5-FF68-C7FA-592E281A9BDE}"/>
          </ac:spMkLst>
        </pc:spChg>
        <pc:spChg chg="mod">
          <ac:chgData name="Leah Justis" userId="24cfce85-32c7-4409-b038-245b36274d87" providerId="ADAL" clId="{DDEA5418-1D07-43CF-B6ED-2E0C451EE589}" dt="2025-10-14T16:00:03.677" v="203" actId="1076"/>
          <ac:spMkLst>
            <pc:docMk/>
            <pc:sldMk cId="2630794679" sldId="257"/>
            <ac:spMk id="13" creationId="{05201556-D391-73A7-8BD6-A4E32CCD2959}"/>
          </ac:spMkLst>
        </pc:spChg>
        <pc:spChg chg="add del mod">
          <ac:chgData name="Leah Justis" userId="24cfce85-32c7-4409-b038-245b36274d87" providerId="ADAL" clId="{DDEA5418-1D07-43CF-B6ED-2E0C451EE589}" dt="2025-10-14T15:58:14.961" v="54" actId="478"/>
          <ac:spMkLst>
            <pc:docMk/>
            <pc:sldMk cId="2630794679" sldId="257"/>
            <ac:spMk id="15" creationId="{4428E4BA-D1E1-F376-9A25-EB8A6C938843}"/>
          </ac:spMkLst>
        </pc:spChg>
        <pc:spChg chg="add mod">
          <ac:chgData name="Leah Justis" userId="24cfce85-32c7-4409-b038-245b36274d87" providerId="ADAL" clId="{DDEA5418-1D07-43CF-B6ED-2E0C451EE589}" dt="2025-10-14T16:39:42.696" v="406" actId="113"/>
          <ac:spMkLst>
            <pc:docMk/>
            <pc:sldMk cId="2630794679" sldId="257"/>
            <ac:spMk id="16" creationId="{94EAD1B5-6D2D-9712-CFC0-7C8BA02F8FA1}"/>
          </ac:spMkLst>
        </pc:spChg>
        <pc:spChg chg="add mod">
          <ac:chgData name="Leah Justis" userId="24cfce85-32c7-4409-b038-245b36274d87" providerId="ADAL" clId="{DDEA5418-1D07-43CF-B6ED-2E0C451EE589}" dt="2025-10-14T16:38:52.645" v="398" actId="1076"/>
          <ac:spMkLst>
            <pc:docMk/>
            <pc:sldMk cId="2630794679" sldId="257"/>
            <ac:spMk id="21" creationId="{9DCAF5B2-0E67-3E02-A4D3-4ADEE5248789}"/>
          </ac:spMkLst>
        </pc:spChg>
        <pc:spChg chg="add mod">
          <ac:chgData name="Leah Justis" userId="24cfce85-32c7-4409-b038-245b36274d87" providerId="ADAL" clId="{DDEA5418-1D07-43CF-B6ED-2E0C451EE589}" dt="2025-10-14T16:36:42.074" v="281" actId="404"/>
          <ac:spMkLst>
            <pc:docMk/>
            <pc:sldMk cId="2630794679" sldId="257"/>
            <ac:spMk id="23" creationId="{793B8612-840A-BBE1-9C18-1B1965397851}"/>
          </ac:spMkLst>
        </pc:spChg>
        <pc:spChg chg="add mod">
          <ac:chgData name="Leah Justis" userId="24cfce85-32c7-4409-b038-245b36274d87" providerId="ADAL" clId="{DDEA5418-1D07-43CF-B6ED-2E0C451EE589}" dt="2025-10-14T16:38:47.494" v="397" actId="1076"/>
          <ac:spMkLst>
            <pc:docMk/>
            <pc:sldMk cId="2630794679" sldId="257"/>
            <ac:spMk id="40" creationId="{AD1D0278-55D4-DF4A-F6C0-AABB83E1A1E9}"/>
          </ac:spMkLst>
        </pc:spChg>
        <pc:spChg chg="add mod">
          <ac:chgData name="Leah Justis" userId="24cfce85-32c7-4409-b038-245b36274d87" providerId="ADAL" clId="{DDEA5418-1D07-43CF-B6ED-2E0C451EE589}" dt="2025-10-14T16:38:07.927" v="346" actId="1035"/>
          <ac:spMkLst>
            <pc:docMk/>
            <pc:sldMk cId="2630794679" sldId="257"/>
            <ac:spMk id="45" creationId="{259FBE33-75CC-F330-4809-2236948DF9DF}"/>
          </ac:spMkLst>
        </pc:spChg>
        <pc:spChg chg="add mod">
          <ac:chgData name="Leah Justis" userId="24cfce85-32c7-4409-b038-245b36274d87" providerId="ADAL" clId="{DDEA5418-1D07-43CF-B6ED-2E0C451EE589}" dt="2025-10-14T16:38:38.453" v="396" actId="14100"/>
          <ac:spMkLst>
            <pc:docMk/>
            <pc:sldMk cId="2630794679" sldId="257"/>
            <ac:spMk id="46" creationId="{C775193B-9A41-5C4F-1FC8-DBEE68AFBC8C}"/>
          </ac:spMkLst>
        </pc:spChg>
        <pc:picChg chg="del mod">
          <ac:chgData name="Leah Justis" userId="24cfce85-32c7-4409-b038-245b36274d87" providerId="ADAL" clId="{DDEA5418-1D07-43CF-B6ED-2E0C451EE589}" dt="2025-10-14T15:57:10.792" v="25" actId="478"/>
          <ac:picMkLst>
            <pc:docMk/>
            <pc:sldMk cId="2630794679" sldId="257"/>
            <ac:picMk id="10" creationId="{6AA833C6-6866-517F-ADF4-2E1969E243F8}"/>
          </ac:picMkLst>
        </pc:picChg>
        <pc:picChg chg="add mod">
          <ac:chgData name="Leah Justis" userId="24cfce85-32c7-4409-b038-245b36274d87" providerId="ADAL" clId="{DDEA5418-1D07-43CF-B6ED-2E0C451EE589}" dt="2025-10-14T16:34:06.124" v="212" actId="1076"/>
          <ac:picMkLst>
            <pc:docMk/>
            <pc:sldMk cId="2630794679" sldId="257"/>
            <ac:picMk id="19" creationId="{4B7759F4-5FB3-E2F0-D846-3DD41A2E5BA0}"/>
          </ac:picMkLst>
        </pc:picChg>
        <pc:cxnChg chg="add mod">
          <ac:chgData name="Leah Justis" userId="24cfce85-32c7-4409-b038-245b36274d87" providerId="ADAL" clId="{DDEA5418-1D07-43CF-B6ED-2E0C451EE589}" dt="2025-10-14T16:00:11.524" v="205" actId="1076"/>
          <ac:cxnSpMkLst>
            <pc:docMk/>
            <pc:sldMk cId="2630794679" sldId="257"/>
            <ac:cxnSpMk id="17" creationId="{056512B5-C60F-9A79-1A73-766513FF6BDE}"/>
          </ac:cxnSpMkLst>
        </pc:cxnChg>
        <pc:cxnChg chg="add del mod">
          <ac:chgData name="Leah Justis" userId="24cfce85-32c7-4409-b038-245b36274d87" providerId="ADAL" clId="{DDEA5418-1D07-43CF-B6ED-2E0C451EE589}" dt="2025-10-14T16:36:08.953" v="270" actId="478"/>
          <ac:cxnSpMkLst>
            <pc:docMk/>
            <pc:sldMk cId="2630794679" sldId="257"/>
            <ac:cxnSpMk id="20" creationId="{F5459315-E635-38AC-AE13-1EF816D6DB06}"/>
          </ac:cxnSpMkLst>
        </pc:cxnChg>
        <pc:cxnChg chg="add del mod">
          <ac:chgData name="Leah Justis" userId="24cfce85-32c7-4409-b038-245b36274d87" providerId="ADAL" clId="{DDEA5418-1D07-43CF-B6ED-2E0C451EE589}" dt="2025-10-14T16:34:40.494" v="216" actId="478"/>
          <ac:cxnSpMkLst>
            <pc:docMk/>
            <pc:sldMk cId="2630794679" sldId="257"/>
            <ac:cxnSpMk id="22" creationId="{F760DBF3-5624-7013-8397-ABC15F41C452}"/>
          </ac:cxnSpMkLst>
        </pc:cxnChg>
        <pc:cxnChg chg="add mod">
          <ac:chgData name="Leah Justis" userId="24cfce85-32c7-4409-b038-245b36274d87" providerId="ADAL" clId="{DDEA5418-1D07-43CF-B6ED-2E0C451EE589}" dt="2025-10-14T16:35:34.997" v="247" actId="1076"/>
          <ac:cxnSpMkLst>
            <pc:docMk/>
            <pc:sldMk cId="2630794679" sldId="257"/>
            <ac:cxnSpMk id="25" creationId="{597A510B-5793-B535-0B49-3FB020BD08CB}"/>
          </ac:cxnSpMkLst>
        </pc:cxnChg>
        <pc:cxnChg chg="add mod">
          <ac:chgData name="Leah Justis" userId="24cfce85-32c7-4409-b038-245b36274d87" providerId="ADAL" clId="{DDEA5418-1D07-43CF-B6ED-2E0C451EE589}" dt="2025-10-14T16:38:52.645" v="398" actId="1076"/>
          <ac:cxnSpMkLst>
            <pc:docMk/>
            <pc:sldMk cId="2630794679" sldId="257"/>
            <ac:cxnSpMk id="32" creationId="{EA9881BC-4F5B-7F75-CC3D-901731A4F93D}"/>
          </ac:cxnSpMkLst>
        </pc:cxnChg>
        <pc:cxnChg chg="add mod">
          <ac:chgData name="Leah Justis" userId="24cfce85-32c7-4409-b038-245b36274d87" providerId="ADAL" clId="{DDEA5418-1D07-43CF-B6ED-2E0C451EE589}" dt="2025-10-14T16:38:47.494" v="397" actId="1076"/>
          <ac:cxnSpMkLst>
            <pc:docMk/>
            <pc:sldMk cId="2630794679" sldId="257"/>
            <ac:cxnSpMk id="41" creationId="{32B8A860-F0E5-1BF8-0F6E-2BFB105771ED}"/>
          </ac:cxnSpMkLst>
        </pc:cxnChg>
      </pc:sldChg>
      <pc:sldChg chg="modSp del mod">
        <pc:chgData name="Leah Justis" userId="24cfce85-32c7-4409-b038-245b36274d87" providerId="ADAL" clId="{DDEA5418-1D07-43CF-B6ED-2E0C451EE589}" dt="2025-10-14T15:13:47.464" v="24" actId="47"/>
        <pc:sldMkLst>
          <pc:docMk/>
          <pc:sldMk cId="47664925" sldId="258"/>
        </pc:sldMkLst>
      </pc:sldChg>
      <pc:sldChg chg="add">
        <pc:chgData name="Leah Justis" userId="24cfce85-32c7-4409-b038-245b36274d87" providerId="ADAL" clId="{DDEA5418-1D07-43CF-B6ED-2E0C451EE589}" dt="2025-10-14T15:13:46.058" v="23"/>
        <pc:sldMkLst>
          <pc:docMk/>
          <pc:sldMk cId="579793822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1C2292-4841-BB11-05C0-84BD7F3FA57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1199121"/>
            <a:ext cx="12192000" cy="4459757"/>
          </a:xfrm>
          <a:prstGeom prst="rect">
            <a:avLst/>
          </a:prstGeom>
          <a:solidFill>
            <a:srgbClr val="4F2683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7FAF5A-204C-CF99-805E-F6BE64DE3F90}"/>
              </a:ext>
            </a:extLst>
          </p:cNvPr>
          <p:cNvSpPr/>
          <p:nvPr userDrawn="1"/>
        </p:nvSpPr>
        <p:spPr>
          <a:xfrm>
            <a:off x="515007" y="3048000"/>
            <a:ext cx="6926317" cy="1807779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6548C-71CE-6153-C5DD-C5E8EA6E5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305" y="2545720"/>
            <a:ext cx="9144000" cy="162083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Futura PT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EB199A-77D9-3FCD-82AF-D9DB3B2AD465}"/>
              </a:ext>
            </a:extLst>
          </p:cNvPr>
          <p:cNvSpPr/>
          <p:nvPr userDrawn="1"/>
        </p:nvSpPr>
        <p:spPr>
          <a:xfrm>
            <a:off x="0" y="6426679"/>
            <a:ext cx="11921706" cy="431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2582-AF95-15AC-F779-D9B2457E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658C0-81C1-54CF-FEFF-CF781B1FD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269228-6643-1F98-7802-BA1A4B24D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CD043-DB46-461F-B0E1-FF5DC620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2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C2AE-4F2B-E504-DD26-5B3ACEED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D00D2-F729-2184-D26F-26E7C2D78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1D76AE-B7D1-4ABF-AC6E-85CDCC6BB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CD043-DB46-461F-B0E1-FF5DC620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8D3E-52F9-A9E1-0103-0E5EEB2F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5EC6-87BC-A4C5-6DDA-CF998E6CB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01AAE-719C-7BD0-7923-20DD31977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9F4D-F7D1-F819-7445-C622FCC8147D}"/>
              </a:ext>
            </a:extLst>
          </p:cNvPr>
          <p:cNvSpPr txBox="1">
            <a:spLocks/>
          </p:cNvSpPr>
          <p:nvPr userDrawn="1"/>
        </p:nvSpPr>
        <p:spPr>
          <a:xfrm>
            <a:off x="9343845" y="6522008"/>
            <a:ext cx="2743200" cy="333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9CD043-DB46-461F-B0E1-FF5DC6207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0835-39FE-B884-4D71-435D2422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DEB5A-BDEC-2362-E14B-7E941076F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58C4C-23D3-BD38-F8D1-557CAF9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363CA-9306-2C2B-989B-9D4A8816C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B5EED-0C2D-B231-65AC-6AA631231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B22757-A75E-C89D-DD25-BEC7A56A0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CD043-DB46-461F-B0E1-FF5DC620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D0A2-BEE4-F049-9558-01D4C696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42B4-6EA6-A363-8DCE-5BF26DA55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CD043-DB46-461F-B0E1-FF5DC620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C51038-5D74-0893-FE3F-0D915E5B8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CD043-DB46-461F-B0E1-FF5DC6207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BB04-AE74-0200-CB70-E337A75B0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F2A22-8FB0-DABB-F58F-1C09DCD5D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3845" y="6522008"/>
            <a:ext cx="2743200" cy="333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CD043-DB46-461F-B0E1-FF5DC62076A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CBD9E-9313-078B-B098-E0BDEA6EC1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522009"/>
            <a:ext cx="11679280" cy="333422"/>
          </a:xfrm>
          <a:prstGeom prst="rect">
            <a:avLst/>
          </a:prstGeom>
          <a:solidFill>
            <a:srgbClr val="005747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7FD76C-D0A7-759A-588C-EC2A608B995D}"/>
              </a:ext>
            </a:extLst>
          </p:cNvPr>
          <p:cNvSpPr/>
          <p:nvPr userDrawn="1"/>
        </p:nvSpPr>
        <p:spPr>
          <a:xfrm>
            <a:off x="0" y="0"/>
            <a:ext cx="12192000" cy="1480579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90F36-2028-FDF1-3189-907FE137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38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8DC9EC-E326-EC76-63D4-275408EBB3D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5C116-C3A2-4E89-C3A6-0A1A488DE3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121"/>
            <a:ext cx="12192000" cy="44597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A22A22-EFD3-EFAD-6785-2C14058146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5007" y="3048000"/>
            <a:ext cx="6926317" cy="1807779"/>
          </a:xfrm>
          <a:prstGeom prst="rect">
            <a:avLst/>
          </a:prstGeom>
          <a:solidFill>
            <a:srgbClr val="4F26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06C44-0530-808D-8773-456F5EE3E244}"/>
              </a:ext>
            </a:extLst>
          </p:cNvPr>
          <p:cNvSpPr txBox="1"/>
          <p:nvPr/>
        </p:nvSpPr>
        <p:spPr>
          <a:xfrm>
            <a:off x="924911" y="2645979"/>
            <a:ext cx="76410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utura PT Bold" panose="020B0902020204020203" pitchFamily="34" charset="0"/>
              </a:rPr>
              <a:t>GSA Connects 2025</a:t>
            </a:r>
            <a:br>
              <a:rPr lang="en-US" sz="4400" dirty="0">
                <a:solidFill>
                  <a:schemeClr val="bg1"/>
                </a:solidFill>
                <a:latin typeface="Futura PT Bold" panose="020B0902020204020203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Futura PT Bold" panose="020B0902020204020203" pitchFamily="34" charset="0"/>
              </a:rPr>
              <a:t>Exhibitor Toolkit</a:t>
            </a:r>
          </a:p>
        </p:txBody>
      </p:sp>
    </p:spTree>
    <p:extLst>
      <p:ext uri="{BB962C8B-B14F-4D97-AF65-F5344CB8AC3E}">
        <p14:creationId xmlns:p14="http://schemas.microsoft.com/office/powerpoint/2010/main" val="36340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D0659-FF78-4AE8-CB7D-8E93FB09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Graphics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3CD23-4C79-E80C-06E9-B3162B9C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578"/>
            <a:ext cx="12192000" cy="333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6BE905-4E11-2D00-4C3D-F91588D42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009"/>
            <a:ext cx="11679280" cy="3334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201556-D391-73A7-8BD6-A4E32CCD2959}"/>
              </a:ext>
            </a:extLst>
          </p:cNvPr>
          <p:cNvSpPr txBox="1"/>
          <p:nvPr/>
        </p:nvSpPr>
        <p:spPr>
          <a:xfrm>
            <a:off x="5069229" y="4027381"/>
            <a:ext cx="68664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Caption: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Excited to present [Session Title] at Connects 2025 in San Antonio! Join me on [Date/Time] to explore [short topic/theme].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#GSAConnects2025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br>
              <a:rPr lang="en-US" sz="14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Looking forward to presenting at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#GSAConnects2025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and learning from so many brilliant geoscientists. See you in San Antonio!</a:t>
            </a:r>
            <a:br>
              <a:rPr lang="en-US" sz="14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Honored to share my latest research on [topic] at GSA Connects 2025 — see you in San Antonio!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#GSAConnects2025</a:t>
            </a:r>
            <a:br>
              <a:rPr lang="en-US" sz="1400" b="1" dirty="0">
                <a:solidFill>
                  <a:schemeClr val="bg2">
                    <a:lumMod val="10000"/>
                  </a:schemeClr>
                </a:solidFill>
              </a:rPr>
            </a:b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Catch my talk on [topic] this October at 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#GSAConnects2025 !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4EAD1B5-6D2D-9712-CFC0-7C8BA02F8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367" y="1612031"/>
            <a:ext cx="6866410" cy="22838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Share your attendance at </a:t>
            </a:r>
            <a:r>
              <a:rPr lang="en-US" sz="16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GSA Connects 2025 </a:t>
            </a:r>
            <a:r>
              <a:rPr lang="en-US" sz="16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with your social circle.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Create your custom social graphic!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Place your </a:t>
            </a:r>
            <a:r>
              <a:rPr lang="en-US" sz="12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picture </a:t>
            </a: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 the white and your </a:t>
            </a:r>
            <a:r>
              <a:rPr lang="en-US" sz="12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personal information </a:t>
            </a: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 the indicated areas.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Place your talk title, talk time, and booth number in the indicated areas.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Select the </a:t>
            </a:r>
            <a:r>
              <a:rPr lang="en-US" sz="12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graphic, photo, </a:t>
            </a: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and</a:t>
            </a:r>
            <a:r>
              <a:rPr lang="en-US" sz="12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both included text boxes</a:t>
            </a: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Right click and select </a:t>
            </a:r>
            <a:r>
              <a:rPr lang="en-US" sz="12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“Save Picture As”</a:t>
            </a: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and save to your computer.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</a:t>
            </a: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open the </a:t>
            </a:r>
            <a:r>
              <a:rPr lang="en-US" sz="12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Snipping Tool </a:t>
            </a:r>
            <a:r>
              <a:rPr lang="en-U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on your computer and screenshot the finished graphic.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6512B5-C60F-9A79-1A73-766513FF6BDE}"/>
              </a:ext>
            </a:extLst>
          </p:cNvPr>
          <p:cNvCxnSpPr>
            <a:cxnSpLocks/>
          </p:cNvCxnSpPr>
          <p:nvPr/>
        </p:nvCxnSpPr>
        <p:spPr>
          <a:xfrm>
            <a:off x="5407365" y="4011186"/>
            <a:ext cx="62719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A purple and green background with a white square&#10;&#10;AI-generated content may be incorrect.">
            <a:extLst>
              <a:ext uri="{FF2B5EF4-FFF2-40B4-BE49-F238E27FC236}">
                <a16:creationId xmlns:a16="http://schemas.microsoft.com/office/drawing/2014/main" id="{4B7759F4-5FB3-E2F0-D846-3DD41A2E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0" y="2181430"/>
            <a:ext cx="3429000" cy="3429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CAF5B2-0E67-3E02-A4D3-4ADEE5248789}"/>
              </a:ext>
            </a:extLst>
          </p:cNvPr>
          <p:cNvSpPr txBox="1"/>
          <p:nvPr/>
        </p:nvSpPr>
        <p:spPr>
          <a:xfrm>
            <a:off x="1459078" y="1612031"/>
            <a:ext cx="2075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PT Bold" panose="020B0902020204020203" pitchFamily="34" charset="0"/>
              </a:rPr>
              <a:t>Place presenter photo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3B8612-840A-BBE1-9C18-1B1965397851}"/>
              </a:ext>
            </a:extLst>
          </p:cNvPr>
          <p:cNvSpPr txBox="1"/>
          <p:nvPr/>
        </p:nvSpPr>
        <p:spPr>
          <a:xfrm>
            <a:off x="3792782" y="3392127"/>
            <a:ext cx="1507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PT Bold" panose="020B0902020204020203" pitchFamily="34" charset="0"/>
              </a:rPr>
              <a:t>Insert talk information here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597A510B-5793-B535-0B49-3FB020BD08CB}"/>
              </a:ext>
            </a:extLst>
          </p:cNvPr>
          <p:cNvCxnSpPr>
            <a:cxnSpLocks/>
          </p:cNvCxnSpPr>
          <p:nvPr/>
        </p:nvCxnSpPr>
        <p:spPr>
          <a:xfrm rot="10800000">
            <a:off x="3818852" y="3192594"/>
            <a:ext cx="456963" cy="199532"/>
          </a:xfrm>
          <a:prstGeom prst="bentConnector3">
            <a:avLst>
              <a:gd name="adj1" fmla="val -202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A9881BC-4F5B-7F75-CC3D-901731A4F93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70540" y="1956871"/>
            <a:ext cx="288538" cy="184666"/>
          </a:xfrm>
          <a:prstGeom prst="bentConnector3">
            <a:avLst>
              <a:gd name="adj1" fmla="val 10070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D1D0278-55D4-DF4A-F6C0-AABB83E1A1E9}"/>
              </a:ext>
            </a:extLst>
          </p:cNvPr>
          <p:cNvSpPr txBox="1"/>
          <p:nvPr/>
        </p:nvSpPr>
        <p:spPr>
          <a:xfrm>
            <a:off x="1499965" y="5720047"/>
            <a:ext cx="248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utura PT Bold" panose="020B0902020204020203" pitchFamily="34" charset="0"/>
              </a:rPr>
              <a:t>Place presenter information here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32B8A860-F0E5-1BF8-0F6E-2BFB105771ED}"/>
              </a:ext>
            </a:extLst>
          </p:cNvPr>
          <p:cNvCxnSpPr>
            <a:cxnSpLocks/>
          </p:cNvCxnSpPr>
          <p:nvPr/>
        </p:nvCxnSpPr>
        <p:spPr>
          <a:xfrm rot="10800000">
            <a:off x="1173829" y="5740441"/>
            <a:ext cx="326136" cy="153888"/>
          </a:xfrm>
          <a:prstGeom prst="bentConnector3">
            <a:avLst>
              <a:gd name="adj1" fmla="val 10046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59FBE33-75CC-F330-4809-2236948DF9DF}"/>
              </a:ext>
            </a:extLst>
          </p:cNvPr>
          <p:cNvSpPr txBox="1"/>
          <p:nvPr/>
        </p:nvSpPr>
        <p:spPr>
          <a:xfrm>
            <a:off x="612648" y="4131684"/>
            <a:ext cx="1124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</a:rPr>
              <a:t>Name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</a:rPr>
              <a:t>Title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</a:rPr>
              <a:t>Company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75193B-9A41-5C4F-1FC8-DBEE68AFBC8C}"/>
              </a:ext>
            </a:extLst>
          </p:cNvPr>
          <p:cNvSpPr txBox="1"/>
          <p:nvPr/>
        </p:nvSpPr>
        <p:spPr>
          <a:xfrm>
            <a:off x="1847088" y="2824486"/>
            <a:ext cx="1655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</a:rPr>
              <a:t>(Talk title)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</a:rPr>
              <a:t>(Talk time)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</a:rPr>
              <a:t>Booth #</a:t>
            </a:r>
          </a:p>
        </p:txBody>
      </p:sp>
    </p:spTree>
    <p:extLst>
      <p:ext uri="{BB962C8B-B14F-4D97-AF65-F5344CB8AC3E}">
        <p14:creationId xmlns:p14="http://schemas.microsoft.com/office/powerpoint/2010/main" val="263079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96A06-1260-C259-CDB8-6BA68B907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F35613-2AC9-5099-FC17-2CF7C543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Banner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4C3E8-D5F9-D914-DCD7-A6E259710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90" y="1776583"/>
            <a:ext cx="5928320" cy="1790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Use these banner graphics to show off your </a:t>
            </a:r>
            <a:r>
              <a:rPr lang="en-US" sz="24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Connects 2025</a:t>
            </a:r>
            <a:r>
              <a:rPr lang="en-US" sz="24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participation!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Download these banners and add them to your Facebook, LinkedIn, X, or Instagram profiles.</a:t>
            </a:r>
            <a:endParaRPr lang="en-US" sz="18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98FF26-7D66-038A-95B5-71833BB9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4578"/>
            <a:ext cx="12192000" cy="333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9D05A0-F9C2-165B-9D7B-74B23BBA0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2009"/>
            <a:ext cx="11679280" cy="333422"/>
          </a:xfrm>
          <a:prstGeom prst="rect">
            <a:avLst/>
          </a:prstGeom>
        </p:spPr>
      </p:pic>
      <p:pic>
        <p:nvPicPr>
          <p:cNvPr id="16" name="Picture 15" descr="A logo with a city in the background&#10;&#10;AI-generated content may be incorrect.">
            <a:extLst>
              <a:ext uri="{FF2B5EF4-FFF2-40B4-BE49-F238E27FC236}">
                <a16:creationId xmlns:a16="http://schemas.microsoft.com/office/drawing/2014/main" id="{9485AE69-3F73-AD9A-9A7F-492194B41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66" y="1776583"/>
            <a:ext cx="5246906" cy="230262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19" name="Picture 18" descr="A logo with a city skyline&#10;&#10;AI-generated content may be incorrect.">
            <a:extLst>
              <a:ext uri="{FF2B5EF4-FFF2-40B4-BE49-F238E27FC236}">
                <a16:creationId xmlns:a16="http://schemas.microsoft.com/office/drawing/2014/main" id="{E78EB7B7-F6AC-31B1-3394-9F652DDD5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42" y="4830315"/>
            <a:ext cx="5249768" cy="88911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6" name="Picture 5" descr="A logo on a green and purple background&#10;&#10;AI-generated content may be incorrect.">
            <a:extLst>
              <a:ext uri="{FF2B5EF4-FFF2-40B4-BE49-F238E27FC236}">
                <a16:creationId xmlns:a16="http://schemas.microsoft.com/office/drawing/2014/main" id="{8C8784B2-6B55-ADCE-E9FD-D42CF6EED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0"/>
          <a:stretch>
            <a:fillRect/>
          </a:stretch>
        </p:blipFill>
        <p:spPr>
          <a:xfrm>
            <a:off x="316892" y="3567165"/>
            <a:ext cx="5847582" cy="236121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6AE7A-6249-9290-DC17-42706103DCCA}"/>
              </a:ext>
            </a:extLst>
          </p:cNvPr>
          <p:cNvSpPr txBox="1"/>
          <p:nvPr/>
        </p:nvSpPr>
        <p:spPr>
          <a:xfrm>
            <a:off x="9631814" y="4210592"/>
            <a:ext cx="218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Facebook banner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813AA-07A1-0E83-FC7B-C4F36AD27791}"/>
              </a:ext>
            </a:extLst>
          </p:cNvPr>
          <p:cNvSpPr txBox="1"/>
          <p:nvPr/>
        </p:nvSpPr>
        <p:spPr>
          <a:xfrm>
            <a:off x="9631814" y="5841303"/>
            <a:ext cx="218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LinkedIn banner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96FA4-6E28-6BAA-5D05-065F600BED73}"/>
              </a:ext>
            </a:extLst>
          </p:cNvPr>
          <p:cNvSpPr txBox="1"/>
          <p:nvPr/>
        </p:nvSpPr>
        <p:spPr>
          <a:xfrm>
            <a:off x="6570442" y="4208023"/>
            <a:ext cx="218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1709 x 750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DDA43-A9C6-1A8A-C258-A8C8077DB9E7}"/>
              </a:ext>
            </a:extLst>
          </p:cNvPr>
          <p:cNvSpPr txBox="1"/>
          <p:nvPr/>
        </p:nvSpPr>
        <p:spPr>
          <a:xfrm>
            <a:off x="6570442" y="5824141"/>
            <a:ext cx="218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2530 x 398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EA823-C9BA-0AFC-F5A3-75050A390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76" y="438043"/>
            <a:ext cx="3969099" cy="6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93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4F2683"/>
      </a:dk1>
      <a:lt1>
        <a:sysClr val="window" lastClr="FFFFFF"/>
      </a:lt1>
      <a:dk2>
        <a:srgbClr val="005747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4">
      <a:majorFont>
        <a:latin typeface="Futura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B94C3D7D18404EB9EDA34C6F643902" ma:contentTypeVersion="13" ma:contentTypeDescription="Create a new document." ma:contentTypeScope="" ma:versionID="dbaf17dedf02819e83b1d28e1ceec27a">
  <xsd:schema xmlns:xsd="http://www.w3.org/2001/XMLSchema" xmlns:xs="http://www.w3.org/2001/XMLSchema" xmlns:p="http://schemas.microsoft.com/office/2006/metadata/properties" xmlns:ns2="a3793cd3-aa5e-49d4-8076-3e0ba460a571" xmlns:ns3="302211b4-3052-46c5-b506-1b7ac79c3352" targetNamespace="http://schemas.microsoft.com/office/2006/metadata/properties" ma:root="true" ma:fieldsID="70b4afc07ba3f4b3505aacdd69cbbf5a" ns2:_="" ns3:_="">
    <xsd:import namespace="a3793cd3-aa5e-49d4-8076-3e0ba460a571"/>
    <xsd:import namespace="302211b4-3052-46c5-b506-1b7ac79c3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793cd3-aa5e-49d4-8076-3e0ba460a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61820c-3b27-4bf0-98ef-7304ee484e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211b4-3052-46c5-b506-1b7ac79c335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b368d5c-8a3e-4219-9b50-2a70c44fcf40}" ma:internalName="TaxCatchAll" ma:showField="CatchAllData" ma:web="302211b4-3052-46c5-b506-1b7ac79c3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2211b4-3052-46c5-b506-1b7ac79c3352" xsi:nil="true"/>
    <lcf76f155ced4ddcb4097134ff3c332f xmlns="a3793cd3-aa5e-49d4-8076-3e0ba460a5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E9CA3F-2C43-4932-82FD-DE420F1D9D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9D0389-6158-492A-9766-8DA51A456DB7}">
  <ds:schemaRefs>
    <ds:schemaRef ds:uri="302211b4-3052-46c5-b506-1b7ac79c3352"/>
    <ds:schemaRef ds:uri="a3793cd3-aa5e-49d4-8076-3e0ba460a5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E00282-4980-4642-A3E9-B6E1CA7F6E04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a3793cd3-aa5e-49d4-8076-3e0ba460a571"/>
    <ds:schemaRef ds:uri="302211b4-3052-46c5-b506-1b7ac79c3352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260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Futura</vt:lpstr>
      <vt:lpstr>Futura PT Bold</vt:lpstr>
      <vt:lpstr>Noto Sans</vt:lpstr>
      <vt:lpstr>Office Theme</vt:lpstr>
      <vt:lpstr>PowerPoint Presentation</vt:lpstr>
      <vt:lpstr>Social Graphics</vt:lpstr>
      <vt:lpstr>Social Banner Graphics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Cuttill</dc:creator>
  <cp:lastModifiedBy>Leah Justis</cp:lastModifiedBy>
  <cp:revision>3</cp:revision>
  <dcterms:created xsi:type="dcterms:W3CDTF">2025-09-30T21:45:55Z</dcterms:created>
  <dcterms:modified xsi:type="dcterms:W3CDTF">2025-10-14T16:39:53Z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0x010100CFB94C3D7D18404EB9EDA34C6F643902</vt:lpwstr>
  </property>
  <property fmtid="{D5CDD505-2E9C-101B-9397-08002B2CF9AE}" pid="3" name="MediaServiceImageTags">
    <vt:lpwstr/>
  </property>
</Properties>
</file>